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19" autoAdjust="0"/>
  </p:normalViewPr>
  <p:slideViewPr>
    <p:cSldViewPr snapToGrid="0">
      <p:cViewPr varScale="1">
        <p:scale>
          <a:sx n="76" d="100"/>
          <a:sy n="76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.gale.com/ps/i.do?v=2.1&amp;it=r&amp;p=ISSCI&amp;id=GALE|CV2430500088&amp;lang=en&amp;inPS=true&amp;activityId=97&amp;p=ISSCI&amp;u=35wgs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Inquiry Investigation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Mr. C Janzen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Chosen: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C3F5C-9FB3-4BB3-A8DD-43D88DAC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542036"/>
          </a:xfrm>
        </p:spPr>
        <p:txBody>
          <a:bodyPr>
            <a:normAutofit/>
          </a:bodyPr>
          <a:lstStyle/>
          <a:p>
            <a:r>
              <a:rPr lang="en-US" sz="1800" dirty="0"/>
              <a:t>Heart disease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4B97F2-E413-4439-A519-E290861D7D55}"/>
              </a:ext>
            </a:extLst>
          </p:cNvPr>
          <p:cNvSpPr txBox="1">
            <a:spLocks/>
          </p:cNvSpPr>
          <p:nvPr/>
        </p:nvSpPr>
        <p:spPr>
          <a:xfrm>
            <a:off x="581191" y="2611882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Inquiry Question: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1C3A4D-9846-4306-8BBB-070474A3D5E1}"/>
              </a:ext>
            </a:extLst>
          </p:cNvPr>
          <p:cNvSpPr txBox="1">
            <a:spLocks/>
          </p:cNvSpPr>
          <p:nvPr/>
        </p:nvSpPr>
        <p:spPr>
          <a:xfrm>
            <a:off x="707466" y="4071620"/>
            <a:ext cx="11029615" cy="542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How can the impact of heart disease be reduced in the circulatory system?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C66D9-6061-47DC-8568-3CD4421C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719" y="322580"/>
            <a:ext cx="3568661" cy="1188720"/>
          </a:xfrm>
        </p:spPr>
        <p:txBody>
          <a:bodyPr>
            <a:normAutofit/>
          </a:bodyPr>
          <a:lstStyle/>
          <a:p>
            <a:r>
              <a:rPr lang="en-US" sz="2600" dirty="0"/>
              <a:t>Investigative evidence – Article a</a:t>
            </a:r>
          </a:p>
        </p:txBody>
      </p:sp>
      <p:pic>
        <p:nvPicPr>
          <p:cNvPr id="5" name="Picture 4" descr="A glass with a blue flower&#10;&#10;Description automatically generated">
            <a:extLst>
              <a:ext uri="{FF2B5EF4-FFF2-40B4-BE49-F238E27FC236}">
                <a16:creationId xmlns:a16="http://schemas.microsoft.com/office/drawing/2014/main" id="{CD5E2829-B3EC-4DA4-9C59-A938EFC062F4}"/>
              </a:ext>
            </a:extLst>
          </p:cNvPr>
          <p:cNvPicPr/>
          <p:nvPr/>
        </p:nvPicPr>
        <p:blipFill rotWithShape="1">
          <a:blip r:embed="rId2"/>
          <a:srcRect l="5630" r="7598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06CE6-C231-4A81-B5CC-A0473A59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5446" y="1701800"/>
            <a:ext cx="4546533" cy="4965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“In human beings, the </a:t>
            </a:r>
            <a:r>
              <a:rPr lang="en-US" sz="1400" dirty="0">
                <a:hlinkClick r:id="rId3" tooltip="Related articles for'Circulatory system'"/>
              </a:rPr>
              <a:t>circulatory system</a:t>
            </a:r>
            <a:r>
              <a:rPr lang="en-US" sz="1400" dirty="0"/>
              <a:t> is a group of </a:t>
            </a:r>
            <a:r>
              <a:rPr lang="en-US" sz="1400" dirty="0">
                <a:hlinkClick r:id="rId3" tooltip="Related articles for'Organs'"/>
              </a:rPr>
              <a:t>organs</a:t>
            </a:r>
            <a:r>
              <a:rPr lang="en-US" sz="1400" dirty="0"/>
              <a:t> that moves a variety of substances to and from the body's cells. It is also frequently called the cardiovascular system, from the Greek word </a:t>
            </a:r>
            <a:r>
              <a:rPr lang="en-US" sz="1400" i="1" dirty="0" err="1"/>
              <a:t>kardia</a:t>
            </a:r>
            <a:r>
              <a:rPr lang="en-US" sz="1400" dirty="0"/>
              <a:t>, meaning "</a:t>
            </a:r>
            <a:r>
              <a:rPr lang="en-US" sz="1400" dirty="0">
                <a:hlinkClick r:id="rId3" tooltip="Related articles for'Heart'"/>
              </a:rPr>
              <a:t>heart</a:t>
            </a:r>
            <a:r>
              <a:rPr lang="en-US" sz="1400" dirty="0"/>
              <a:t>," and the Latin </a:t>
            </a:r>
            <a:r>
              <a:rPr lang="en-US" sz="1400" i="1" dirty="0"/>
              <a:t>vasculum</a:t>
            </a:r>
            <a:r>
              <a:rPr lang="en-US" sz="1400" dirty="0"/>
              <a:t>, meaning "small vessel." The basic components of the cardiovascular system are the </a:t>
            </a:r>
            <a:r>
              <a:rPr lang="en-US" sz="1400" b="1" dirty="0"/>
              <a:t>heart</a:t>
            </a:r>
            <a:r>
              <a:rPr lang="en-US" sz="1400" dirty="0"/>
              <a:t>, the </a:t>
            </a:r>
            <a:r>
              <a:rPr lang="en-US" sz="1400" dirty="0">
                <a:hlinkClick r:id="rId3" tooltip="Related articles for'Blood'"/>
              </a:rPr>
              <a:t>blood</a:t>
            </a:r>
            <a:r>
              <a:rPr lang="en-US" sz="1400" dirty="0"/>
              <a:t> vessels, and the </a:t>
            </a:r>
            <a:r>
              <a:rPr lang="en-US" sz="1400" b="1" dirty="0"/>
              <a:t>blood</a:t>
            </a:r>
            <a:r>
              <a:rPr lang="en-US" sz="1400" dirty="0"/>
              <a:t>. This system does an astonishing amount of work in the body. Each year, the heart pumps more than 2000 gal (7000 L) of blood through a closed system made up of approximately 60,000 mi (100,000 km) of </a:t>
            </a:r>
            <a:r>
              <a:rPr lang="en-US" sz="1400" dirty="0">
                <a:hlinkClick r:id="rId3" tooltip="Related articles for'Blood vessels'"/>
              </a:rPr>
              <a:t>blood vessels</a:t>
            </a:r>
            <a:r>
              <a:rPr lang="en-US" sz="1400" dirty="0"/>
              <a:t>”. 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</a:rPr>
              <a:t>"Circulatory system." </a:t>
            </a:r>
            <a:r>
              <a:rPr lang="en-US" sz="1400" i="1" dirty="0">
                <a:solidFill>
                  <a:schemeClr val="tx1"/>
                </a:solidFill>
              </a:rPr>
              <a:t>World of Anatomy and Physiology</a:t>
            </a:r>
            <a:r>
              <a:rPr lang="en-US" sz="1400" dirty="0">
                <a:solidFill>
                  <a:schemeClr val="tx1"/>
                </a:solidFill>
              </a:rPr>
              <a:t>, Gale, 2002. </a:t>
            </a:r>
            <a:r>
              <a:rPr lang="en-US" sz="1400" i="1" dirty="0">
                <a:solidFill>
                  <a:schemeClr val="tx1"/>
                </a:solidFill>
              </a:rPr>
              <a:t>Interactive Science</a:t>
            </a:r>
            <a:r>
              <a:rPr lang="en-US" sz="1400" dirty="0">
                <a:solidFill>
                  <a:schemeClr val="tx1"/>
                </a:solidFill>
              </a:rPr>
              <a:t>, https://link.gale.com/apps/doc/97/ISSCI?u=35wgss&amp;sid=ISSCI&amp;xid=13fe5859. Accessed 10 Dec. 2020.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I find this interesting because it shows me how the heart works, and I can see how blood flow through the heart can be restricted by clogging.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910C4C-CC3F-4247-ACD3-F3B8B47DB10A}"/>
              </a:ext>
            </a:extLst>
          </p:cNvPr>
          <p:cNvSpPr txBox="1">
            <a:spLocks/>
          </p:cNvSpPr>
          <p:nvPr/>
        </p:nvSpPr>
        <p:spPr>
          <a:xfrm>
            <a:off x="0" y="4953000"/>
            <a:ext cx="2806700" cy="2095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The heart has four main chambers with valves sealing each. This picture shows how blood flows through the heart.</a:t>
            </a:r>
          </a:p>
        </p:txBody>
      </p:sp>
    </p:spTree>
    <p:extLst>
      <p:ext uri="{BB962C8B-B14F-4D97-AF65-F5344CB8AC3E}">
        <p14:creationId xmlns:p14="http://schemas.microsoft.com/office/powerpoint/2010/main" val="33299358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Franklin Gothic Book</vt:lpstr>
      <vt:lpstr>Franklin Gothic Demi</vt:lpstr>
      <vt:lpstr>Wingdings 2</vt:lpstr>
      <vt:lpstr>DividendVTI</vt:lpstr>
      <vt:lpstr>Inquiry Investigation</vt:lpstr>
      <vt:lpstr>Topic Chosen:</vt:lpstr>
      <vt:lpstr>Investigative evidence – Article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Investigation</dc:title>
  <dc:creator>Christopher Janzen</dc:creator>
  <cp:lastModifiedBy>Christopher Janzen</cp:lastModifiedBy>
  <cp:revision>2</cp:revision>
  <dcterms:created xsi:type="dcterms:W3CDTF">2020-12-10T16:36:41Z</dcterms:created>
  <dcterms:modified xsi:type="dcterms:W3CDTF">2020-12-10T16:48:29Z</dcterms:modified>
</cp:coreProperties>
</file>